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handoutMasterIdLst>
    <p:handoutMasterId r:id="rId7"/>
  </p:handoutMasterIdLst>
  <p:sldIdLst>
    <p:sldId id="256" r:id="rId2"/>
    <p:sldId id="272" r:id="rId3"/>
    <p:sldId id="273" r:id="rId4"/>
    <p:sldId id="274" r:id="rId5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8B34C6C9-DEBE-41CD-82D6-5195604882DA}">
          <p14:sldIdLst>
            <p14:sldId id="256"/>
            <p14:sldId id="272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115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24D1A"/>
    <a:srgbClr val="000000"/>
    <a:srgbClr val="CCFF33"/>
    <a:srgbClr val="FF3300"/>
    <a:srgbClr val="FF0000"/>
    <a:srgbClr val="4026D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3065" autoAdjust="0"/>
  </p:normalViewPr>
  <p:slideViewPr>
    <p:cSldViewPr snapToGrid="0">
      <p:cViewPr>
        <p:scale>
          <a:sx n="150" d="100"/>
          <a:sy n="150" d="100"/>
        </p:scale>
        <p:origin x="624" y="-4218"/>
      </p:cViewPr>
      <p:guideLst>
        <p:guide orient="horz" pos="3115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9" tIns="45375" rIns="90749" bIns="4537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3"/>
            <a:ext cx="5388610" cy="4439841"/>
          </a:xfrm>
          <a:prstGeom prst="rect">
            <a:avLst/>
          </a:prstGeom>
        </p:spPr>
        <p:txBody>
          <a:bodyPr vert="horz" lIns="90749" tIns="45375" rIns="90749" bIns="4537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43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3077312"/>
            <a:ext cx="5829300" cy="212336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D550-146C-432A-B2CE-220018EABA62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7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4F9-11FE-4A30-BF44-133E6C9E1E21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3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96" y="573264"/>
            <a:ext cx="3357563" cy="1220822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A0C8-7503-4C98-9528-E437B7F578CD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9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16CB-421F-4BD7-95EF-B8704D3F88B7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58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4198600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9682-03B4-4CBB-B9EC-093F2CC6FC84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703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7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2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856C-C7AE-4875-82E2-717DB64C4042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16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9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9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797D-9854-4C89-AC04-868E7C78D518}" type="datetime1">
              <a:rPr lang="fr-FR" smtClean="0"/>
              <a:t>09/12/2024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58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0DC7-B65C-4F45-93EB-DEABA1346264}" type="datetime1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78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A539-6154-457D-809C-3402F535CDB4}" type="datetime1">
              <a:rPr lang="fr-FR" smtClean="0"/>
              <a:t>09/12/2024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948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2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308" y="39443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2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E685C-29A5-4158-BFEC-020CCC00182D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154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5431-18D8-446F-8355-1B7F18E72201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522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4B2D9-1734-49A7-8C2B-ACD16720E1C8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918142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17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4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17" Type="http://schemas.microsoft.com/office/2007/relationships/hdphoto" Target="../media/hdphoto2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8" r="47602"/>
          <a:stretch/>
        </p:blipFill>
        <p:spPr bwMode="auto">
          <a:xfrm flipH="1">
            <a:off x="-171456" y="633246"/>
            <a:ext cx="1581181" cy="82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ZoneTexte 70"/>
          <p:cNvSpPr txBox="1"/>
          <p:nvPr/>
        </p:nvSpPr>
        <p:spPr>
          <a:xfrm>
            <a:off x="1483370" y="106002"/>
            <a:ext cx="3241825" cy="2364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COLONNE UNIVERSO</a:t>
            </a:r>
          </a:p>
          <a:p>
            <a:pPr algn="ctr"/>
            <a:r>
              <a:rPr lang="fr-FR" b="1" i="1" dirty="0">
                <a:latin typeface="Aharoni" panose="02010803020104030203" pitchFamily="2" charset="-79"/>
                <a:cs typeface="Aharoni" panose="02010803020104030203" pitchFamily="2" charset="-79"/>
              </a:rPr>
              <a:t>MODULE ECLAIRAGE</a:t>
            </a:r>
          </a:p>
          <a:p>
            <a:r>
              <a:rPr lang="en-GB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UNIVERSO COLUMN</a:t>
            </a:r>
            <a:endParaRPr lang="fr-FR" sz="2300" b="1" i="1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>
              <a:spcAft>
                <a:spcPts val="800"/>
              </a:spcAft>
            </a:pPr>
            <a:r>
              <a:rPr lang="en-GB" b="1" i="1" dirty="0">
                <a:latin typeface="Aharoni" panose="02010803020104030203" pitchFamily="2" charset="-79"/>
                <a:cs typeface="Aharoni" panose="02010803020104030203" pitchFamily="2" charset="-79"/>
              </a:rPr>
              <a:t>LIGHTING MODULE</a:t>
            </a:r>
          </a:p>
          <a:p>
            <a:pPr algn="ctr"/>
            <a:r>
              <a:rPr lang="it-IT" b="1" i="1" dirty="0">
                <a:latin typeface="Aharoni" panose="02010803020104030203" pitchFamily="2" charset="-79"/>
                <a:cs typeface="Aharoni" panose="02010803020104030203" pitchFamily="2" charset="-79"/>
              </a:rPr>
              <a:t>COLONNA </a:t>
            </a:r>
            <a:r>
              <a:rPr lang="it-IT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UNIVERSO</a:t>
            </a:r>
          </a:p>
          <a:p>
            <a:pPr algn="ctr">
              <a:spcAft>
                <a:spcPts val="800"/>
              </a:spcAft>
            </a:pPr>
            <a:r>
              <a:rPr lang="it-IT" b="1" i="1" dirty="0">
                <a:latin typeface="Aharoni" panose="02010803020104030203" pitchFamily="2" charset="-79"/>
                <a:cs typeface="Aharoni" panose="02010803020104030203" pitchFamily="2" charset="-79"/>
              </a:rPr>
              <a:t>MODULO DI ILLUMINAZIONE</a:t>
            </a:r>
            <a:endParaRPr lang="fr-FR" b="1" i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cxnSp>
        <p:nvCxnSpPr>
          <p:cNvPr id="81" name="Connecteur droit 80"/>
          <p:cNvCxnSpPr/>
          <p:nvPr/>
        </p:nvCxnSpPr>
        <p:spPr>
          <a:xfrm>
            <a:off x="1242204" y="2722236"/>
            <a:ext cx="53551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e 2"/>
          <p:cNvGrpSpPr/>
          <p:nvPr/>
        </p:nvGrpSpPr>
        <p:grpSpPr>
          <a:xfrm>
            <a:off x="4725195" y="203140"/>
            <a:ext cx="1929687" cy="1800199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  <a:tint val="66000"/>
                      <a:satMod val="160000"/>
                    </a:schemeClr>
                  </a:gs>
                  <a:gs pos="50000">
                    <a:schemeClr val="accent3">
                      <a:lumMod val="60000"/>
                      <a:lumOff val="40000"/>
                      <a:tint val="44500"/>
                      <a:satMod val="160000"/>
                    </a:schemeClr>
                  </a:gs>
                  <a:gs pos="100000">
                    <a:schemeClr val="accent3">
                      <a:lumMod val="60000"/>
                      <a:lumOff val="40000"/>
                      <a:tint val="23500"/>
                      <a:satMod val="160000"/>
                    </a:schemeClr>
                  </a:gs>
                </a:gsLst>
                <a:lin ang="8100000" scaled="1"/>
                <a:tileRect/>
              </a:gradFill>
              <a:ln w="12700"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4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50Hz</a:t>
                </a:r>
              </a:p>
            </p:txBody>
          </p:sp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132" y="1143000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grpSp>
        <p:nvGrpSpPr>
          <p:cNvPr id="39" name="Groupe 38"/>
          <p:cNvGrpSpPr/>
          <p:nvPr/>
        </p:nvGrpSpPr>
        <p:grpSpPr>
          <a:xfrm>
            <a:off x="5270205" y="777357"/>
            <a:ext cx="716665" cy="361353"/>
            <a:chOff x="7763101" y="3408390"/>
            <a:chExt cx="716665" cy="361353"/>
          </a:xfrm>
        </p:grpSpPr>
        <p:sp>
          <p:nvSpPr>
            <p:cNvPr id="42" name="Rectangle 41"/>
            <p:cNvSpPr/>
            <p:nvPr/>
          </p:nvSpPr>
          <p:spPr>
            <a:xfrm>
              <a:off x="7794166" y="3408390"/>
              <a:ext cx="648724" cy="3613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7763101" y="3419086"/>
              <a:ext cx="716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latin typeface="Arial Black" panose="020B0A04020102020204" pitchFamily="34" charset="0"/>
                </a:rPr>
                <a:t>IP65</a:t>
              </a:r>
            </a:p>
          </p:txBody>
        </p:sp>
      </p:grpSp>
      <p:sp>
        <p:nvSpPr>
          <p:cNvPr id="35" name="Rectangle à coins arrondis 34"/>
          <p:cNvSpPr/>
          <p:nvPr/>
        </p:nvSpPr>
        <p:spPr>
          <a:xfrm>
            <a:off x="1311215" y="2770497"/>
            <a:ext cx="5331384" cy="5898118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2" name="ZoneTexte 51"/>
          <p:cNvSpPr txBox="1"/>
          <p:nvPr/>
        </p:nvSpPr>
        <p:spPr>
          <a:xfrm>
            <a:off x="-3714" y="878974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59" name="Espace réservé du numéro de diapositive 3"/>
          <p:cNvSpPr txBox="1">
            <a:spLocks/>
          </p:cNvSpPr>
          <p:nvPr/>
        </p:nvSpPr>
        <p:spPr>
          <a:xfrm>
            <a:off x="6637630" y="9670211"/>
            <a:ext cx="220370" cy="235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5304709" y="796901"/>
            <a:ext cx="648724" cy="36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31" y="121933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8" name="Tableau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575946"/>
              </p:ext>
            </p:extLst>
          </p:nvPr>
        </p:nvGraphicFramePr>
        <p:xfrm>
          <a:off x="4494317" y="2084592"/>
          <a:ext cx="2223758" cy="61530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36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IK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5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SCx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Hmax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8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baseline="0" dirty="0"/>
                        <a:t>6 </a:t>
                      </a:r>
                      <a:r>
                        <a:rPr lang="fr-FR" sz="1050" dirty="0"/>
                        <a:t>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baseline="0" dirty="0"/>
                        <a:t>-- </a:t>
                      </a:r>
                      <a:r>
                        <a:rPr lang="fr-FR" sz="1050" dirty="0"/>
                        <a:t>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-- 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4" name="Picture 12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foregroundMark x1="39744" y1="53846" x2="39744" y2="58974"/>
                        <a14:foregroundMark x1="53846" y1="64103" x2="52564" y2="6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4570" y="2066654"/>
            <a:ext cx="331487" cy="33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e 36"/>
          <p:cNvGrpSpPr/>
          <p:nvPr/>
        </p:nvGrpSpPr>
        <p:grpSpPr>
          <a:xfrm flipH="1">
            <a:off x="5447198" y="9394390"/>
            <a:ext cx="1560003" cy="360000"/>
            <a:chOff x="-2044460" y="679017"/>
            <a:chExt cx="1369739" cy="360000"/>
          </a:xfrm>
          <a:noFill/>
        </p:grpSpPr>
        <p:sp>
          <p:nvSpPr>
            <p:cNvPr id="38" name="Rectangle 3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-1738945" y="735906"/>
              <a:ext cx="1064224" cy="24622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0657_5020_A_	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3373241" y="7430555"/>
            <a:ext cx="998497" cy="1150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510391" y="6540633"/>
            <a:ext cx="587848" cy="65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ZoneTexte 67"/>
          <p:cNvSpPr txBox="1"/>
          <p:nvPr/>
        </p:nvSpPr>
        <p:spPr>
          <a:xfrm>
            <a:off x="3316625" y="2782666"/>
            <a:ext cx="1285855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LIGHTING MODULE</a:t>
            </a:r>
          </a:p>
          <a:p>
            <a:pPr algn="ctr"/>
            <a:endParaRPr lang="fr-FR" sz="1000" dirty="0">
              <a:ln>
                <a:solidFill>
                  <a:schemeClr val="tx1"/>
                </a:solidFill>
              </a:ln>
              <a:latin typeface="Corbel" panose="020B0503020204020204" pitchFamily="34" charset="0"/>
            </a:endParaRP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PCB SETTINGS</a:t>
            </a:r>
          </a:p>
        </p:txBody>
      </p:sp>
      <p:sp>
        <p:nvSpPr>
          <p:cNvPr id="73" name="Rectangle 72"/>
          <p:cNvSpPr/>
          <p:nvPr/>
        </p:nvSpPr>
        <p:spPr>
          <a:xfrm>
            <a:off x="3662791" y="6693033"/>
            <a:ext cx="587848" cy="65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905" y="3775838"/>
            <a:ext cx="3282293" cy="4872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07238" y="2184137"/>
            <a:ext cx="563272" cy="5380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870510" y="2711263"/>
            <a:ext cx="457200" cy="127035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E0FCF3B0-9A25-D6F2-1AB1-934FE2BD30E5}"/>
              </a:ext>
            </a:extLst>
          </p:cNvPr>
          <p:cNvSpPr txBox="1"/>
          <p:nvPr/>
        </p:nvSpPr>
        <p:spPr>
          <a:xfrm>
            <a:off x="199407" y="9338892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431C8D3-D162-B796-DF50-73565A2AEF82}"/>
              </a:ext>
            </a:extLst>
          </p:cNvPr>
          <p:cNvSpPr txBox="1"/>
          <p:nvPr/>
        </p:nvSpPr>
        <p:spPr>
          <a:xfrm>
            <a:off x="1479359" y="2782666"/>
            <a:ext cx="1488708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MODULE  ECLAIRAGE</a:t>
            </a:r>
          </a:p>
          <a:p>
            <a:pPr algn="ctr"/>
            <a:endParaRPr lang="fr-FR" sz="1000" dirty="0">
              <a:ln>
                <a:solidFill>
                  <a:schemeClr val="tx1"/>
                </a:solidFill>
              </a:ln>
              <a:latin typeface="Corbel" panose="020B0503020204020204" pitchFamily="34" charset="0"/>
            </a:endParaRP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REGLAGE DES PCB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1344B35-A085-C216-53D0-DDD0CB945295}"/>
              </a:ext>
            </a:extLst>
          </p:cNvPr>
          <p:cNvSpPr txBox="1"/>
          <p:nvPr/>
        </p:nvSpPr>
        <p:spPr>
          <a:xfrm>
            <a:off x="4725195" y="2782666"/>
            <a:ext cx="1818739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MODULO DI ILLUMINAZIONE</a:t>
            </a:r>
          </a:p>
          <a:p>
            <a:pPr algn="ctr"/>
            <a:endParaRPr lang="it-IT" sz="1000" dirty="0">
              <a:ln>
                <a:solidFill>
                  <a:schemeClr val="tx1"/>
                </a:solidFill>
              </a:ln>
              <a:latin typeface="Corbel" panose="020B0503020204020204" pitchFamily="34" charset="0"/>
            </a:endParaRPr>
          </a:p>
          <a:p>
            <a:pPr algn="ctr"/>
            <a:r>
              <a:rPr lang="it-IT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REGOLAZIONE PCB</a:t>
            </a:r>
          </a:p>
        </p:txBody>
      </p:sp>
    </p:spTree>
    <p:extLst>
      <p:ext uri="{BB962C8B-B14F-4D97-AF65-F5344CB8AC3E}">
        <p14:creationId xmlns:p14="http://schemas.microsoft.com/office/powerpoint/2010/main" val="28702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86" y="4041236"/>
            <a:ext cx="6085602" cy="430271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44" y="136571"/>
            <a:ext cx="5315963" cy="3758552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3835616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50704"/>
            <a:ext cx="6861723" cy="4680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8919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sp>
        <p:nvSpPr>
          <p:cNvPr id="109" name="Rectangle à coins arrondis 108"/>
          <p:cNvSpPr/>
          <p:nvPr/>
        </p:nvSpPr>
        <p:spPr>
          <a:xfrm>
            <a:off x="104775" y="3961464"/>
            <a:ext cx="6537824" cy="4820586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0" name="Groupe 109"/>
          <p:cNvGrpSpPr/>
          <p:nvPr/>
        </p:nvGrpSpPr>
        <p:grpSpPr>
          <a:xfrm>
            <a:off x="95108" y="3948889"/>
            <a:ext cx="605538" cy="360000"/>
            <a:chOff x="-2048084" y="679017"/>
            <a:chExt cx="371135" cy="360000"/>
          </a:xfrm>
        </p:grpSpPr>
        <p:sp>
          <p:nvSpPr>
            <p:cNvPr id="111" name="Rectangle 110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2" name="ZoneTexte 111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grpSp>
        <p:nvGrpSpPr>
          <p:cNvPr id="120" name="Groupe 119"/>
          <p:cNvGrpSpPr/>
          <p:nvPr/>
        </p:nvGrpSpPr>
        <p:grpSpPr>
          <a:xfrm>
            <a:off x="5244751" y="2497396"/>
            <a:ext cx="305788" cy="338554"/>
            <a:chOff x="8014278" y="3151414"/>
            <a:chExt cx="305788" cy="338553"/>
          </a:xfrm>
        </p:grpSpPr>
        <p:sp>
          <p:nvSpPr>
            <p:cNvPr id="121" name="ZoneTexte 120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2" name="ZoneTexte 121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23" name="Groupe 122"/>
          <p:cNvGrpSpPr/>
          <p:nvPr/>
        </p:nvGrpSpPr>
        <p:grpSpPr>
          <a:xfrm>
            <a:off x="2122420" y="1358077"/>
            <a:ext cx="305788" cy="338554"/>
            <a:chOff x="8014278" y="3151414"/>
            <a:chExt cx="305788" cy="338553"/>
          </a:xfrm>
        </p:grpSpPr>
        <p:sp>
          <p:nvSpPr>
            <p:cNvPr id="124" name="ZoneTexte 123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5" name="ZoneTexte 124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79" name="Groupe 78"/>
          <p:cNvGrpSpPr/>
          <p:nvPr/>
        </p:nvGrpSpPr>
        <p:grpSpPr>
          <a:xfrm>
            <a:off x="5516771" y="5938703"/>
            <a:ext cx="305788" cy="338554"/>
            <a:chOff x="8014278" y="3151414"/>
            <a:chExt cx="305788" cy="338553"/>
          </a:xfrm>
        </p:grpSpPr>
        <p:sp>
          <p:nvSpPr>
            <p:cNvPr id="80" name="ZoneTexte 7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1" name="ZoneTexte 80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82" name="Groupe 81"/>
          <p:cNvGrpSpPr/>
          <p:nvPr/>
        </p:nvGrpSpPr>
        <p:grpSpPr>
          <a:xfrm>
            <a:off x="2982986" y="6790100"/>
            <a:ext cx="305788" cy="338554"/>
            <a:chOff x="8014278" y="3151414"/>
            <a:chExt cx="305788" cy="338553"/>
          </a:xfrm>
        </p:grpSpPr>
        <p:sp>
          <p:nvSpPr>
            <p:cNvPr id="85" name="ZoneTexte 84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6" name="ZoneTexte 85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6" t="19984" r="29325" b="24814"/>
          <a:stretch/>
        </p:blipFill>
        <p:spPr>
          <a:xfrm>
            <a:off x="6064369" y="186853"/>
            <a:ext cx="517576" cy="498396"/>
          </a:xfrm>
          <a:prstGeom prst="rect">
            <a:avLst/>
          </a:prstGeom>
        </p:spPr>
      </p:pic>
      <p:pic>
        <p:nvPicPr>
          <p:cNvPr id="87" name="Image 8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6" t="19984" r="29325" b="24814"/>
          <a:stretch/>
        </p:blipFill>
        <p:spPr>
          <a:xfrm>
            <a:off x="6064369" y="4047892"/>
            <a:ext cx="510436" cy="491521"/>
          </a:xfrm>
          <a:prstGeom prst="rect">
            <a:avLst/>
          </a:prstGeom>
        </p:spPr>
      </p:pic>
      <p:sp>
        <p:nvSpPr>
          <p:cNvPr id="56" name="ZoneTexte 55"/>
          <p:cNvSpPr txBox="1"/>
          <p:nvPr/>
        </p:nvSpPr>
        <p:spPr>
          <a:xfrm>
            <a:off x="2838722" y="2733761"/>
            <a:ext cx="4925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x4</a:t>
            </a:r>
          </a:p>
        </p:txBody>
      </p:sp>
      <p:cxnSp>
        <p:nvCxnSpPr>
          <p:cNvPr id="57" name="Connecteur droit avec flèche 56"/>
          <p:cNvCxnSpPr/>
          <p:nvPr/>
        </p:nvCxnSpPr>
        <p:spPr>
          <a:xfrm flipH="1" flipV="1">
            <a:off x="5338688" y="1444629"/>
            <a:ext cx="362302" cy="252002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avec flèche 57"/>
          <p:cNvCxnSpPr/>
          <p:nvPr/>
        </p:nvCxnSpPr>
        <p:spPr>
          <a:xfrm flipH="1" flipV="1">
            <a:off x="2353901" y="1833327"/>
            <a:ext cx="484822" cy="900435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avec flèche 58"/>
          <p:cNvCxnSpPr/>
          <p:nvPr/>
        </p:nvCxnSpPr>
        <p:spPr>
          <a:xfrm flipH="1" flipV="1">
            <a:off x="4500478" y="1660635"/>
            <a:ext cx="362302" cy="252002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 flipH="1" flipV="1">
            <a:off x="4500478" y="3524329"/>
            <a:ext cx="362302" cy="252002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/>
          <p:nvPr/>
        </p:nvCxnSpPr>
        <p:spPr>
          <a:xfrm flipH="1" flipV="1">
            <a:off x="5335620" y="3316869"/>
            <a:ext cx="362302" cy="252002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/>
          <p:cNvCxnSpPr/>
          <p:nvPr/>
        </p:nvCxnSpPr>
        <p:spPr>
          <a:xfrm>
            <a:off x="3331292" y="3103093"/>
            <a:ext cx="1531488" cy="6795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/>
          <p:cNvCxnSpPr/>
          <p:nvPr/>
        </p:nvCxnSpPr>
        <p:spPr>
          <a:xfrm>
            <a:off x="3331292" y="3106041"/>
            <a:ext cx="2366630" cy="4628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/>
          <p:cNvCxnSpPr/>
          <p:nvPr/>
        </p:nvCxnSpPr>
        <p:spPr>
          <a:xfrm flipV="1">
            <a:off x="3331292" y="1912637"/>
            <a:ext cx="1526385" cy="8211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/>
          <p:cNvCxnSpPr/>
          <p:nvPr/>
        </p:nvCxnSpPr>
        <p:spPr>
          <a:xfrm flipV="1">
            <a:off x="3331292" y="1696631"/>
            <a:ext cx="2369698" cy="10371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40C121F0-1134-8177-AB61-2D77420A6FED}"/>
              </a:ext>
            </a:extLst>
          </p:cNvPr>
          <p:cNvSpPr txBox="1"/>
          <p:nvPr/>
        </p:nvSpPr>
        <p:spPr>
          <a:xfrm>
            <a:off x="199407" y="9338892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835984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64" y="4149746"/>
            <a:ext cx="6135793" cy="4338197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18"/>
          <a:stretch/>
        </p:blipFill>
        <p:spPr>
          <a:xfrm>
            <a:off x="179678" y="229115"/>
            <a:ext cx="6025526" cy="3812121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4049586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44354"/>
            <a:ext cx="6861723" cy="4680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8919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</a:t>
              </a:r>
            </a:p>
          </p:txBody>
        </p:sp>
      </p:grpSp>
      <p:sp>
        <p:nvSpPr>
          <p:cNvPr id="109" name="Rectangle à coins arrondis 108"/>
          <p:cNvSpPr/>
          <p:nvPr/>
        </p:nvSpPr>
        <p:spPr>
          <a:xfrm>
            <a:off x="104775" y="4175434"/>
            <a:ext cx="6537824" cy="460661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0" name="Groupe 109"/>
          <p:cNvGrpSpPr/>
          <p:nvPr/>
        </p:nvGrpSpPr>
        <p:grpSpPr>
          <a:xfrm>
            <a:off x="89195" y="4182766"/>
            <a:ext cx="605538" cy="360000"/>
            <a:chOff x="-2048084" y="679017"/>
            <a:chExt cx="371135" cy="360000"/>
          </a:xfrm>
        </p:grpSpPr>
        <p:sp>
          <p:nvSpPr>
            <p:cNvPr id="111" name="Rectangle 110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2" name="ZoneTexte 111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</a:p>
          </p:txBody>
        </p:sp>
      </p:grpSp>
      <p:grpSp>
        <p:nvGrpSpPr>
          <p:cNvPr id="120" name="Groupe 119"/>
          <p:cNvGrpSpPr/>
          <p:nvPr/>
        </p:nvGrpSpPr>
        <p:grpSpPr>
          <a:xfrm>
            <a:off x="830987" y="752469"/>
            <a:ext cx="305788" cy="338554"/>
            <a:chOff x="8014278" y="3151414"/>
            <a:chExt cx="305788" cy="338553"/>
          </a:xfrm>
        </p:grpSpPr>
        <p:sp>
          <p:nvSpPr>
            <p:cNvPr id="121" name="ZoneTexte 120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2" name="ZoneTexte 121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grpSp>
        <p:nvGrpSpPr>
          <p:cNvPr id="123" name="Groupe 122"/>
          <p:cNvGrpSpPr/>
          <p:nvPr/>
        </p:nvGrpSpPr>
        <p:grpSpPr>
          <a:xfrm>
            <a:off x="830987" y="1136276"/>
            <a:ext cx="305788" cy="338554"/>
            <a:chOff x="8014278" y="3151414"/>
            <a:chExt cx="305788" cy="338553"/>
          </a:xfrm>
        </p:grpSpPr>
        <p:sp>
          <p:nvSpPr>
            <p:cNvPr id="124" name="ZoneTexte 123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5" name="ZoneTexte 124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79" name="Groupe 78"/>
          <p:cNvGrpSpPr/>
          <p:nvPr/>
        </p:nvGrpSpPr>
        <p:grpSpPr>
          <a:xfrm>
            <a:off x="5539531" y="6887385"/>
            <a:ext cx="305788" cy="338554"/>
            <a:chOff x="8014278" y="3151414"/>
            <a:chExt cx="305788" cy="338553"/>
          </a:xfrm>
        </p:grpSpPr>
        <p:sp>
          <p:nvSpPr>
            <p:cNvPr id="80" name="ZoneTexte 7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1" name="ZoneTexte 80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82" name="Groupe 81"/>
          <p:cNvGrpSpPr/>
          <p:nvPr/>
        </p:nvGrpSpPr>
        <p:grpSpPr>
          <a:xfrm>
            <a:off x="3306966" y="6923381"/>
            <a:ext cx="305788" cy="338554"/>
            <a:chOff x="8014278" y="3151414"/>
            <a:chExt cx="305788" cy="338553"/>
          </a:xfrm>
        </p:grpSpPr>
        <p:sp>
          <p:nvSpPr>
            <p:cNvPr id="85" name="ZoneTexte 84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6" name="ZoneTexte 85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47" name="Groupe 46"/>
          <p:cNvGrpSpPr/>
          <p:nvPr/>
        </p:nvGrpSpPr>
        <p:grpSpPr>
          <a:xfrm>
            <a:off x="800287" y="2813004"/>
            <a:ext cx="305788" cy="338554"/>
            <a:chOff x="8014278" y="3151414"/>
            <a:chExt cx="305788" cy="338553"/>
          </a:xfrm>
        </p:grpSpPr>
        <p:sp>
          <p:nvSpPr>
            <p:cNvPr id="48" name="ZoneTexte 47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9" name="ZoneTexte 48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51" name="Groupe 50"/>
          <p:cNvGrpSpPr/>
          <p:nvPr/>
        </p:nvGrpSpPr>
        <p:grpSpPr>
          <a:xfrm>
            <a:off x="4401262" y="3146887"/>
            <a:ext cx="305788" cy="338554"/>
            <a:chOff x="8014278" y="3151414"/>
            <a:chExt cx="305788" cy="338553"/>
          </a:xfrm>
        </p:grpSpPr>
        <p:sp>
          <p:nvSpPr>
            <p:cNvPr id="52" name="ZoneTexte 51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56" name="Groupe 55"/>
          <p:cNvGrpSpPr/>
          <p:nvPr/>
        </p:nvGrpSpPr>
        <p:grpSpPr>
          <a:xfrm>
            <a:off x="800287" y="3261677"/>
            <a:ext cx="305788" cy="338554"/>
            <a:chOff x="8014278" y="3151414"/>
            <a:chExt cx="305788" cy="338553"/>
          </a:xfrm>
        </p:grpSpPr>
        <p:sp>
          <p:nvSpPr>
            <p:cNvPr id="57" name="ZoneTexte 56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58" name="ZoneTexte 57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7" t="12095" r="25157" b="20545"/>
          <a:stretch/>
        </p:blipFill>
        <p:spPr>
          <a:xfrm>
            <a:off x="6061074" y="184192"/>
            <a:ext cx="485057" cy="47389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0" t="24221" r="27351" b="23987"/>
          <a:stretch/>
        </p:blipFill>
        <p:spPr>
          <a:xfrm>
            <a:off x="5470557" y="137872"/>
            <a:ext cx="570550" cy="529573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5645794" y="236476"/>
            <a:ext cx="2200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7</a:t>
            </a:r>
          </a:p>
        </p:txBody>
      </p:sp>
      <p:pic>
        <p:nvPicPr>
          <p:cNvPr id="60" name="Image 5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6" t="19984" r="29325" b="24814"/>
          <a:stretch/>
        </p:blipFill>
        <p:spPr>
          <a:xfrm>
            <a:off x="6057121" y="4258128"/>
            <a:ext cx="487797" cy="46972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676C52B-01E9-5A73-4582-3D938B03F481}"/>
              </a:ext>
            </a:extLst>
          </p:cNvPr>
          <p:cNvSpPr txBox="1"/>
          <p:nvPr/>
        </p:nvSpPr>
        <p:spPr>
          <a:xfrm>
            <a:off x="199407" y="9338892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1240031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33" y="28819"/>
            <a:ext cx="5675021" cy="4012417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3835616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50704"/>
            <a:ext cx="6861723" cy="4680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8919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</a:p>
          </p:txBody>
        </p:sp>
      </p:grpSp>
      <p:sp>
        <p:nvSpPr>
          <p:cNvPr id="109" name="Rectangle à coins arrondis 108"/>
          <p:cNvSpPr/>
          <p:nvPr/>
        </p:nvSpPr>
        <p:spPr>
          <a:xfrm>
            <a:off x="104775" y="3961464"/>
            <a:ext cx="6537824" cy="4820586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20" name="Groupe 119"/>
          <p:cNvGrpSpPr/>
          <p:nvPr/>
        </p:nvGrpSpPr>
        <p:grpSpPr>
          <a:xfrm>
            <a:off x="5147893" y="2687865"/>
            <a:ext cx="305788" cy="338554"/>
            <a:chOff x="8014278" y="3151414"/>
            <a:chExt cx="305788" cy="338553"/>
          </a:xfrm>
        </p:grpSpPr>
        <p:sp>
          <p:nvSpPr>
            <p:cNvPr id="121" name="ZoneTexte 120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2" name="ZoneTexte 121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23" name="Groupe 122"/>
          <p:cNvGrpSpPr/>
          <p:nvPr/>
        </p:nvGrpSpPr>
        <p:grpSpPr>
          <a:xfrm>
            <a:off x="2333582" y="1432738"/>
            <a:ext cx="305788" cy="338554"/>
            <a:chOff x="8014278" y="3151414"/>
            <a:chExt cx="305788" cy="338553"/>
          </a:xfrm>
        </p:grpSpPr>
        <p:sp>
          <p:nvSpPr>
            <p:cNvPr id="124" name="ZoneTexte 123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5" name="ZoneTexte 124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pic>
        <p:nvPicPr>
          <p:cNvPr id="44" name="Image 4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6" t="19984" r="29325" b="24814"/>
          <a:stretch/>
        </p:blipFill>
        <p:spPr>
          <a:xfrm>
            <a:off x="6057256" y="201191"/>
            <a:ext cx="487797" cy="469720"/>
          </a:xfrm>
          <a:prstGeom prst="rect">
            <a:avLst/>
          </a:prstGeom>
        </p:spPr>
      </p:pic>
      <p:grpSp>
        <p:nvGrpSpPr>
          <p:cNvPr id="25" name="Groupe 24"/>
          <p:cNvGrpSpPr/>
          <p:nvPr/>
        </p:nvGrpSpPr>
        <p:grpSpPr>
          <a:xfrm>
            <a:off x="2333582" y="1388604"/>
            <a:ext cx="3221916" cy="2314422"/>
            <a:chOff x="2333582" y="1388604"/>
            <a:chExt cx="3221916" cy="2314422"/>
          </a:xfrm>
        </p:grpSpPr>
        <p:sp>
          <p:nvSpPr>
            <p:cNvPr id="47" name="ZoneTexte 46"/>
            <p:cNvSpPr txBox="1"/>
            <p:nvPr/>
          </p:nvSpPr>
          <p:spPr>
            <a:xfrm>
              <a:off x="2724555" y="2654139"/>
              <a:ext cx="492570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/>
                <a:t>x4</a:t>
              </a:r>
            </a:p>
          </p:txBody>
        </p:sp>
        <p:cxnSp>
          <p:nvCxnSpPr>
            <p:cNvPr id="49" name="Connecteur droit avec flèche 48"/>
            <p:cNvCxnSpPr/>
            <p:nvPr/>
          </p:nvCxnSpPr>
          <p:spPr>
            <a:xfrm flipH="1" flipV="1">
              <a:off x="5193196" y="1388604"/>
              <a:ext cx="362302" cy="252001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avec flèche 52"/>
            <p:cNvCxnSpPr/>
            <p:nvPr/>
          </p:nvCxnSpPr>
          <p:spPr>
            <a:xfrm flipH="1" flipV="1">
              <a:off x="2333582" y="1843430"/>
              <a:ext cx="390973" cy="810709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cteur droit avec flèche 42"/>
            <p:cNvCxnSpPr/>
            <p:nvPr/>
          </p:nvCxnSpPr>
          <p:spPr>
            <a:xfrm flipH="1" flipV="1">
              <a:off x="4381208" y="1555853"/>
              <a:ext cx="362302" cy="252001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avec flèche 44"/>
            <p:cNvCxnSpPr/>
            <p:nvPr/>
          </p:nvCxnSpPr>
          <p:spPr>
            <a:xfrm flipH="1" flipV="1">
              <a:off x="4381208" y="3451025"/>
              <a:ext cx="362302" cy="252001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avec flèche 55"/>
            <p:cNvCxnSpPr/>
            <p:nvPr/>
          </p:nvCxnSpPr>
          <p:spPr>
            <a:xfrm flipH="1" flipV="1">
              <a:off x="5193196" y="3260812"/>
              <a:ext cx="362302" cy="252001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/>
            <p:cNvCxnSpPr/>
            <p:nvPr/>
          </p:nvCxnSpPr>
          <p:spPr>
            <a:xfrm>
              <a:off x="3217125" y="3023471"/>
              <a:ext cx="1526385" cy="6795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/>
            <p:cNvCxnSpPr/>
            <p:nvPr/>
          </p:nvCxnSpPr>
          <p:spPr>
            <a:xfrm>
              <a:off x="3217125" y="3026419"/>
              <a:ext cx="2338373" cy="4863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/>
            <p:cNvCxnSpPr/>
            <p:nvPr/>
          </p:nvCxnSpPr>
          <p:spPr>
            <a:xfrm flipV="1">
              <a:off x="3217125" y="1807854"/>
              <a:ext cx="1526385" cy="8462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/>
            <p:cNvCxnSpPr/>
            <p:nvPr/>
          </p:nvCxnSpPr>
          <p:spPr>
            <a:xfrm flipV="1">
              <a:off x="3217125" y="1640606"/>
              <a:ext cx="2338373" cy="10135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670627DF-E9B2-0665-408C-25716FE47B58}"/>
              </a:ext>
            </a:extLst>
          </p:cNvPr>
          <p:cNvSpPr txBox="1"/>
          <p:nvPr/>
        </p:nvSpPr>
        <p:spPr>
          <a:xfrm>
            <a:off x="199407" y="9338892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2841947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31430</TotalTime>
  <Words>558</Words>
  <Application>Microsoft Office PowerPoint</Application>
  <PresentationFormat>Format A4 (210 x 297 mm)</PresentationFormat>
  <Paragraphs>78</Paragraphs>
  <Slides>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Aharoni</vt:lpstr>
      <vt:lpstr>Arial</vt:lpstr>
      <vt:lpstr>Arial Black</vt:lpstr>
      <vt:lpstr>Calibri</vt:lpstr>
      <vt:lpstr>Corbel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Patrick GAUTIER</cp:lastModifiedBy>
  <cp:revision>1175</cp:revision>
  <cp:lastPrinted>2019-06-20T13:33:16Z</cp:lastPrinted>
  <dcterms:created xsi:type="dcterms:W3CDTF">2014-09-30T11:19:34Z</dcterms:created>
  <dcterms:modified xsi:type="dcterms:W3CDTF">2024-12-09T11:42:06Z</dcterms:modified>
</cp:coreProperties>
</file>